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3" r:id="rId9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2" autoAdjust="0"/>
    <p:restoredTop sz="94660"/>
  </p:normalViewPr>
  <p:slideViewPr>
    <p:cSldViewPr snapToGrid="0">
      <p:cViewPr varScale="1">
        <p:scale>
          <a:sx n="74" d="100"/>
          <a:sy n="74" d="100"/>
        </p:scale>
        <p:origin x="4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2.jpg>
</file>

<file path=ppt/media/image3.png>
</file>

<file path=ppt/media/image4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22343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50160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6701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414345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5850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81138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119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76825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9607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46651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74097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94003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52059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69301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90284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1331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BED4E-BBE2-495E-BE80-6159725274D2}" type="datetimeFigureOut">
              <a:rPr lang="es-PE" smtClean="0"/>
              <a:t>28/07/2015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2E41B7B-EABC-4190-B3A3-AF3C189FF0C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5238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58498" y="463079"/>
            <a:ext cx="9144000" cy="989200"/>
          </a:xfrm>
        </p:spPr>
        <p:txBody>
          <a:bodyPr>
            <a:normAutofit fontScale="90000"/>
          </a:bodyPr>
          <a:lstStyle/>
          <a:p>
            <a:pPr algn="ctr"/>
            <a:r>
              <a:rPr lang="es-PE" dirty="0">
                <a:solidFill>
                  <a:srgbClr val="0070C0"/>
                </a:solidFill>
              </a:rPr>
              <a:t/>
            </a:r>
            <a:br>
              <a:rPr lang="es-PE" dirty="0">
                <a:solidFill>
                  <a:srgbClr val="0070C0"/>
                </a:solidFill>
              </a:rPr>
            </a:br>
            <a:r>
              <a:rPr lang="es-PE" dirty="0" smtClean="0">
                <a:solidFill>
                  <a:srgbClr val="0070C0"/>
                </a:solidFill>
                <a:latin typeface="Algerian" panose="04020705040A02060702" pitchFamily="82" charset="0"/>
              </a:rPr>
              <a:t>Intel XDK</a:t>
            </a:r>
            <a:endParaRPr lang="es-PE" dirty="0">
              <a:solidFill>
                <a:srgbClr val="0070C0"/>
              </a:solidFill>
              <a:latin typeface="Algerian" panose="04020705040A02060702" pitchFamily="82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66" y="2328037"/>
            <a:ext cx="2000250" cy="200025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0934" y="4714875"/>
            <a:ext cx="2143125" cy="2143125"/>
          </a:xfrm>
          <a:prstGeom prst="rect">
            <a:avLst/>
          </a:prstGeom>
        </p:spPr>
      </p:pic>
      <p:sp>
        <p:nvSpPr>
          <p:cNvPr id="7" name="Título 1"/>
          <p:cNvSpPr txBox="1">
            <a:spLocks/>
          </p:cNvSpPr>
          <p:nvPr/>
        </p:nvSpPr>
        <p:spPr>
          <a:xfrm>
            <a:off x="1996225" y="1147971"/>
            <a:ext cx="6100142" cy="19172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PE" dirty="0" smtClean="0">
                <a:solidFill>
                  <a:srgbClr val="0070C0"/>
                </a:solidFill>
              </a:rPr>
              <a:t/>
            </a:r>
            <a:br>
              <a:rPr lang="es-PE" dirty="0" smtClean="0">
                <a:solidFill>
                  <a:srgbClr val="0070C0"/>
                </a:solidFill>
              </a:rPr>
            </a:br>
            <a:r>
              <a:rPr lang="es-PE" dirty="0" smtClean="0">
                <a:solidFill>
                  <a:schemeClr val="accent1">
                    <a:lumMod val="50000"/>
                  </a:schemeClr>
                </a:solidFill>
                <a:latin typeface="Algerian" panose="04020705040A02060702" pitchFamily="82" charset="0"/>
              </a:rPr>
              <a:t>Proyecto: </a:t>
            </a:r>
            <a:r>
              <a:rPr lang="es-PE" dirty="0" smtClean="0">
                <a:solidFill>
                  <a:schemeClr val="bg2">
                    <a:lumMod val="50000"/>
                  </a:schemeClr>
                </a:solidFill>
                <a:latin typeface="Algerian" panose="04020705040A02060702" pitchFamily="82" charset="0"/>
              </a:rPr>
              <a:t>aplicación móvil que calcula el consumo de energía eléctrica</a:t>
            </a:r>
            <a:endParaRPr lang="es-PE" dirty="0">
              <a:solidFill>
                <a:schemeClr val="bg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4"/>
          <a:srcRect l="43525" t="16750" r="28007" b="13554"/>
          <a:stretch/>
        </p:blipFill>
        <p:spPr>
          <a:xfrm>
            <a:off x="8359266" y="355155"/>
            <a:ext cx="2886463" cy="3973132"/>
          </a:xfrm>
          <a:prstGeom prst="rect">
            <a:avLst/>
          </a:prstGeom>
        </p:spPr>
      </p:pic>
      <p:sp>
        <p:nvSpPr>
          <p:cNvPr id="9" name="Título 1"/>
          <p:cNvSpPr txBox="1">
            <a:spLocks/>
          </p:cNvSpPr>
          <p:nvPr/>
        </p:nvSpPr>
        <p:spPr>
          <a:xfrm>
            <a:off x="1851170" y="4194800"/>
            <a:ext cx="6245197" cy="149847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PE" dirty="0" smtClean="0">
                <a:solidFill>
                  <a:srgbClr val="0070C0"/>
                </a:solidFill>
              </a:rPr>
              <a:t/>
            </a:r>
            <a:br>
              <a:rPr lang="es-PE" dirty="0" smtClean="0">
                <a:solidFill>
                  <a:srgbClr val="0070C0"/>
                </a:solidFill>
              </a:rPr>
            </a:br>
            <a:r>
              <a:rPr lang="es-PE" dirty="0" smtClean="0">
                <a:solidFill>
                  <a:schemeClr val="accent1">
                    <a:lumMod val="50000"/>
                  </a:schemeClr>
                </a:solidFill>
                <a:latin typeface="Algerian" panose="04020705040A02060702" pitchFamily="82" charset="0"/>
              </a:rPr>
              <a:t>curso: </a:t>
            </a:r>
            <a:r>
              <a:rPr lang="es-PE" dirty="0" smtClean="0">
                <a:solidFill>
                  <a:srgbClr val="0070C0"/>
                </a:solidFill>
                <a:latin typeface="Algerian" panose="04020705040A02060702" pitchFamily="82" charset="0"/>
              </a:rPr>
              <a:t>ingeniería de software ii</a:t>
            </a:r>
            <a:endParaRPr lang="es-PE" dirty="0">
              <a:solidFill>
                <a:srgbClr val="0070C0"/>
              </a:solidFill>
              <a:latin typeface="Algerian" panose="04020705040A02060702" pitchFamily="82" charset="0"/>
            </a:endParaRPr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1633319" y="5458245"/>
            <a:ext cx="6245197" cy="149847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PE" dirty="0" smtClean="0">
                <a:solidFill>
                  <a:srgbClr val="0070C0"/>
                </a:solidFill>
              </a:rPr>
              <a:t/>
            </a:r>
            <a:br>
              <a:rPr lang="es-PE" dirty="0" smtClean="0">
                <a:solidFill>
                  <a:srgbClr val="0070C0"/>
                </a:solidFill>
              </a:rPr>
            </a:br>
            <a:r>
              <a:rPr lang="es-PE" dirty="0" smtClean="0">
                <a:solidFill>
                  <a:schemeClr val="accent1">
                    <a:lumMod val="50000"/>
                  </a:schemeClr>
                </a:solidFill>
                <a:latin typeface="Algerian" panose="04020705040A02060702" pitchFamily="82" charset="0"/>
              </a:rPr>
              <a:t>Docente: </a:t>
            </a:r>
            <a:r>
              <a:rPr lang="es-PE" dirty="0" smtClean="0">
                <a:solidFill>
                  <a:srgbClr val="0070C0"/>
                </a:solidFill>
                <a:latin typeface="Algerian" panose="04020705040A02060702" pitchFamily="82" charset="0"/>
              </a:rPr>
              <a:t>ing. Iván  Soria Solís</a:t>
            </a:r>
            <a:endParaRPr lang="es-PE" dirty="0">
              <a:solidFill>
                <a:srgbClr val="0070C0"/>
              </a:solidFill>
              <a:latin typeface="Algerian" panose="04020705040A02060702" pitchFamily="82" charset="0"/>
            </a:endParaRP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402" y="3112070"/>
            <a:ext cx="5903815" cy="143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99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/>
            </a:r>
            <a:br>
              <a:rPr lang="es-PE" dirty="0"/>
            </a:br>
            <a:r>
              <a:rPr lang="es-PE" dirty="0">
                <a:latin typeface="Algerian" panose="04020705040A02060702" pitchFamily="82" charset="0"/>
              </a:rPr>
              <a:t>¿Que es Intel XDK?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791237" y="1905000"/>
            <a:ext cx="7674735" cy="4351338"/>
          </a:xfrm>
        </p:spPr>
        <p:txBody>
          <a:bodyPr>
            <a:normAutofit fontScale="92500" lnSpcReduction="20000"/>
          </a:bodyPr>
          <a:lstStyle/>
          <a:p>
            <a:endParaRPr lang="es-PE" dirty="0"/>
          </a:p>
          <a:p>
            <a:r>
              <a:rPr lang="es-PE" sz="2000" dirty="0" smtClean="0">
                <a:latin typeface="Franklin Gothic Heavy" panose="020B0903020102020204" pitchFamily="34" charset="0"/>
              </a:rPr>
              <a:t>Es </a:t>
            </a:r>
            <a:r>
              <a:rPr lang="es-PE" sz="2000" dirty="0">
                <a:latin typeface="Franklin Gothic Heavy" panose="020B0903020102020204" pitchFamily="34" charset="0"/>
              </a:rPr>
              <a:t>una plataforma para desarrollo de aplicaciones </a:t>
            </a:r>
            <a:r>
              <a:rPr lang="es-PE" sz="2000" dirty="0" smtClean="0">
                <a:latin typeface="Franklin Gothic Heavy" panose="020B0903020102020204" pitchFamily="34" charset="0"/>
              </a:rPr>
              <a:t>HTML5</a:t>
            </a:r>
          </a:p>
          <a:p>
            <a:r>
              <a:rPr lang="es-PE" sz="2000" dirty="0" smtClean="0">
                <a:latin typeface="Franklin Gothic Heavy" panose="020B0903020102020204" pitchFamily="34" charset="0"/>
              </a:rPr>
              <a:t>Permite </a:t>
            </a:r>
            <a:r>
              <a:rPr lang="es-PE" sz="2000" dirty="0">
                <a:latin typeface="Franklin Gothic Heavy" panose="020B0903020102020204" pitchFamily="34" charset="0"/>
              </a:rPr>
              <a:t>desarrollar, probar y empaquetar apps HTML5 web e híbridas a través de distintas plataformas, app </a:t>
            </a:r>
            <a:r>
              <a:rPr lang="es-PE" sz="2000" dirty="0" err="1">
                <a:latin typeface="Franklin Gothic Heavy" panose="020B0903020102020204" pitchFamily="34" charset="0"/>
              </a:rPr>
              <a:t>stores</a:t>
            </a:r>
            <a:r>
              <a:rPr lang="es-PE" sz="2000" dirty="0">
                <a:latin typeface="Franklin Gothic Heavy" panose="020B0903020102020204" pitchFamily="34" charset="0"/>
              </a:rPr>
              <a:t> y dispositivos.</a:t>
            </a:r>
          </a:p>
          <a:p>
            <a:r>
              <a:rPr lang="es-PE" sz="2000" dirty="0" smtClean="0">
                <a:latin typeface="Franklin Gothic Heavy" panose="020B0903020102020204" pitchFamily="34" charset="0"/>
              </a:rPr>
              <a:t> –</a:t>
            </a:r>
            <a:r>
              <a:rPr lang="es-PE" sz="2000" dirty="0">
                <a:latin typeface="Franklin Gothic Heavy" panose="020B0903020102020204" pitchFamily="34" charset="0"/>
              </a:rPr>
              <a:t>IDE </a:t>
            </a:r>
            <a:endParaRPr lang="es-PE" sz="2000" dirty="0" smtClean="0">
              <a:latin typeface="Franklin Gothic Heavy" panose="020B0903020102020204" pitchFamily="34" charset="0"/>
            </a:endParaRPr>
          </a:p>
          <a:p>
            <a:r>
              <a:rPr lang="es-PE" sz="2000" dirty="0">
                <a:latin typeface="Franklin Gothic Heavy" panose="020B0903020102020204" pitchFamily="34" charset="0"/>
              </a:rPr>
              <a:t>Diseñador </a:t>
            </a:r>
            <a:r>
              <a:rPr lang="es-PE" sz="2000" dirty="0" err="1">
                <a:latin typeface="Franklin Gothic Heavy" panose="020B0903020102020204" pitchFamily="34" charset="0"/>
              </a:rPr>
              <a:t>drag</a:t>
            </a:r>
            <a:r>
              <a:rPr lang="es-PE" sz="2000" dirty="0">
                <a:latin typeface="Franklin Gothic Heavy" panose="020B0903020102020204" pitchFamily="34" charset="0"/>
              </a:rPr>
              <a:t>-and-</a:t>
            </a:r>
            <a:r>
              <a:rPr lang="es-PE" sz="2000" dirty="0" err="1">
                <a:latin typeface="Franklin Gothic Heavy" panose="020B0903020102020204" pitchFamily="34" charset="0"/>
              </a:rPr>
              <a:t>drop</a:t>
            </a:r>
            <a:r>
              <a:rPr lang="es-PE" sz="2000" dirty="0">
                <a:latin typeface="Franklin Gothic Heavy" panose="020B0903020102020204" pitchFamily="34" charset="0"/>
              </a:rPr>
              <a:t>.</a:t>
            </a:r>
          </a:p>
          <a:p>
            <a:r>
              <a:rPr lang="es-PE" sz="2000" dirty="0">
                <a:latin typeface="Franklin Gothic Heavy" panose="020B0903020102020204" pitchFamily="34" charset="0"/>
              </a:rPr>
              <a:t>–Emulador </a:t>
            </a:r>
          </a:p>
          <a:p>
            <a:r>
              <a:rPr lang="es-PE" sz="2000" dirty="0">
                <a:latin typeface="Franklin Gothic Heavy" panose="020B0903020102020204" pitchFamily="34" charset="0"/>
              </a:rPr>
              <a:t>–Depuración local </a:t>
            </a:r>
          </a:p>
          <a:p>
            <a:r>
              <a:rPr lang="es-PE" sz="2000" dirty="0">
                <a:latin typeface="Franklin Gothic Heavy" panose="020B0903020102020204" pitchFamily="34" charset="0"/>
              </a:rPr>
              <a:t>–Depuración en dispositivo </a:t>
            </a:r>
          </a:p>
          <a:p>
            <a:r>
              <a:rPr lang="es-PE" sz="2000" dirty="0">
                <a:latin typeface="Franklin Gothic Heavy" panose="020B0903020102020204" pitchFamily="34" charset="0"/>
              </a:rPr>
              <a:t>–Publicación </a:t>
            </a:r>
          </a:p>
          <a:p>
            <a:r>
              <a:rPr lang="es-PE" sz="2000" dirty="0" smtClean="0">
                <a:latin typeface="Franklin Gothic Heavy" panose="020B0903020102020204" pitchFamily="34" charset="0"/>
                <a:hlinkClick r:id="rId2" action="ppaction://hlinksldjump"/>
              </a:rPr>
              <a:t>http</a:t>
            </a:r>
            <a:r>
              <a:rPr lang="es-PE" sz="2000" dirty="0">
                <a:latin typeface="Franklin Gothic Heavy" panose="020B0903020102020204" pitchFamily="34" charset="0"/>
                <a:hlinkClick r:id="rId2" action="ppaction://hlinksldjump"/>
              </a:rPr>
              <a:t>://xdk-software.intel.com/ </a:t>
            </a:r>
            <a:endParaRPr lang="es-PE" sz="2000" dirty="0">
              <a:latin typeface="Franklin Gothic Heavy" panose="020B0903020102020204" pitchFamily="34" charset="0"/>
            </a:endParaRPr>
          </a:p>
          <a:p>
            <a:r>
              <a:rPr lang="es-PE" sz="2000" dirty="0" smtClean="0">
                <a:latin typeface="Franklin Gothic Heavy" panose="020B0903020102020204" pitchFamily="34" charset="0"/>
              </a:rPr>
              <a:t>El </a:t>
            </a:r>
            <a:r>
              <a:rPr lang="es-PE" sz="2000" dirty="0">
                <a:latin typeface="Franklin Gothic Heavy" panose="020B0903020102020204" pitchFamily="34" charset="0"/>
              </a:rPr>
              <a:t>App </a:t>
            </a:r>
            <a:r>
              <a:rPr lang="es-PE" sz="2000" dirty="0" err="1">
                <a:latin typeface="Franklin Gothic Heavy" panose="020B0903020102020204" pitchFamily="34" charset="0"/>
              </a:rPr>
              <a:t>preview</a:t>
            </a:r>
            <a:r>
              <a:rPr lang="es-PE" sz="2000" dirty="0">
                <a:latin typeface="Franklin Gothic Heavy" panose="020B0903020102020204" pitchFamily="34" charset="0"/>
              </a:rPr>
              <a:t> se descarga desde </a:t>
            </a:r>
            <a:r>
              <a:rPr lang="es-PE" sz="2000" dirty="0" err="1">
                <a:latin typeface="Franklin Gothic Heavy" panose="020B0903020102020204" pitchFamily="34" charset="0"/>
              </a:rPr>
              <a:t>appsotre</a:t>
            </a:r>
            <a:r>
              <a:rPr lang="es-PE" sz="2000" dirty="0">
                <a:latin typeface="Franklin Gothic Heavy" panose="020B0903020102020204" pitchFamily="34" charset="0"/>
              </a:rPr>
              <a:t> o google </a:t>
            </a:r>
            <a:r>
              <a:rPr lang="es-PE" sz="2000" dirty="0" err="1">
                <a:latin typeface="Franklin Gothic Heavy" panose="020B0903020102020204" pitchFamily="34" charset="0"/>
              </a:rPr>
              <a:t>play</a:t>
            </a:r>
            <a:r>
              <a:rPr lang="es-PE" sz="2000" dirty="0">
                <a:latin typeface="Franklin Gothic Heavy" panose="020B0903020102020204" pitchFamily="34" charset="0"/>
              </a:rPr>
              <a:t>. </a:t>
            </a:r>
          </a:p>
          <a:p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552" y="3185890"/>
            <a:ext cx="4036722" cy="2596724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9172229" y="5933172"/>
            <a:ext cx="2436675" cy="646331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P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anose="020B0604020202020204" pitchFamily="34" charset="0"/>
              </a:rPr>
              <a:t>Obtenlo </a:t>
            </a:r>
            <a:r>
              <a:rPr lang="es-P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anose="020B0604020202020204" pitchFamily="34" charset="0"/>
              </a:rPr>
              <a:t>gratis en</a:t>
            </a:r>
          </a:p>
          <a:p>
            <a:r>
              <a:rPr lang="es-PE" dirty="0">
                <a:solidFill>
                  <a:srgbClr val="00AFF0"/>
                </a:solidFill>
                <a:latin typeface="Helvetica" panose="020B0604020202020204" pitchFamily="34" charset="0"/>
              </a:rPr>
              <a:t>http://xdk.intel.com</a:t>
            </a:r>
            <a:endParaRPr lang="es-PE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750" y="0"/>
            <a:ext cx="2000250" cy="200025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4077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6400" y="500061"/>
            <a:ext cx="10515600" cy="1325563"/>
          </a:xfrm>
        </p:spPr>
        <p:txBody>
          <a:bodyPr/>
          <a:lstStyle/>
          <a:p>
            <a:r>
              <a:rPr lang="es-PE" dirty="0"/>
              <a:t/>
            </a:r>
            <a:br>
              <a:rPr lang="es-PE" dirty="0"/>
            </a:br>
            <a:r>
              <a:rPr lang="es-PE" dirty="0" smtClean="0"/>
              <a:t>Vías </a:t>
            </a:r>
            <a:r>
              <a:rPr lang="es-PE" dirty="0"/>
              <a:t>para empezar 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3493" y="1825624"/>
            <a:ext cx="8825689" cy="485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377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07581" y="206062"/>
            <a:ext cx="8911687" cy="940158"/>
          </a:xfrm>
        </p:spPr>
        <p:txBody>
          <a:bodyPr>
            <a:normAutofit/>
          </a:bodyPr>
          <a:lstStyle/>
          <a:p>
            <a:pPr algn="ctr"/>
            <a:r>
              <a:rPr lang="es-PE" dirty="0">
                <a:latin typeface="Algerian" panose="04020705040A02060702" pitchFamily="82" charset="0"/>
              </a:rPr>
              <a:t>XDK</a:t>
            </a:r>
            <a:br>
              <a:rPr lang="es-PE" dirty="0">
                <a:latin typeface="Algerian" panose="04020705040A02060702" pitchFamily="82" charset="0"/>
              </a:rPr>
            </a:br>
            <a:r>
              <a:rPr lang="es-PE" sz="1600" dirty="0">
                <a:latin typeface="Algerian" panose="04020705040A02060702" pitchFamily="82" charset="0"/>
              </a:rPr>
              <a:t>Todo lo que necesitas para construir apps híbridas</a:t>
            </a:r>
            <a:endParaRPr lang="es-PE" sz="2400" dirty="0">
              <a:latin typeface="Algerian" panose="04020705040A02060702" pitchFamily="82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478" t="1471" r="5691" b="2346"/>
          <a:stretch/>
        </p:blipFill>
        <p:spPr>
          <a:xfrm>
            <a:off x="792693" y="1043190"/>
            <a:ext cx="11189965" cy="581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626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data:image/jpeg;base64,/9j/4AAQSkZJRgABAQAAAQABAAD/2wCEAAkGBxQTEhUUEhQUFBQWFBQUFxUWFRQVFRQUFRQXFhUUFRUYHCggGBolHBUUITEhJSkrLi4uFx8zODMsNygtLisBCgoKDg0OGhAQGiwkHyQsLCwsLywsLCwsLSwsLCwsLCwsLCwsLCwsLCwsLCwsLCwsLCwsLCwsLCwsLywsLCwsLP/AABEIAMIBAwMBIgACEQEDEQH/xAAcAAACAgMBAQAAAAAAAAAAAAADBAECAAUHBgj/xAA/EAABAwIEAwUHAwIFAwUBAAABAAIRAyEEMUFREmFxBSKBkaEGEzKxwdHwQlLhB2IUI3KCkjOy8SSTosLSFf/EABkBAAMBAQEAAAAAAAAAAAAAAAABAgMEBf/EACkRAQACAgMAAQQCAQUBAAAAAAABAgMRBCExEkFRYaFx8DJCkbHR4SL/2gAMAwEAAhEDEQA/AOJqYVgFICRqhqsGqwCsGIPSnCrAK/ArBqRh8KkNRgxGw+De8wxrnHZoJ+SAV4VnCvVdn+w+IfdwbTH9xk/8QvSYD2EosvUc6of+LfIX9U9FtzWnQJMAEnYCStvhPZmu+JbwDd5j/wCOfoupYbsunTEU2NZ/pEHxOZWqxIcHEG0bWWeXLXFG5ja8dJvOoeZw/skxv/UeTyHdHrJK2FHA0afwMaOZF/8AkZKc9yTr5BQ/C2zAO5uuSeZef8enRHHrHvYLqp0Hj/JS5qSYFzsL+q2NHA8UQC/np5BPM7LI+IhgURF8k77le6U+0NK3D6n1zVvdbBx6CVvqeCaMml53NgmSzhbdvg0StqcWf9TK3Ij6PP0uznnOGj19E5QwQbkSVsjTccgB1ufIKHN3C6a4q18hjbLazS9q9lNrNg2IydqD9l4PH9nupuLXCCPIjcLqppLW9rdlNrNg5j4Xag/Zas3LH00JzVue0MA6m4tcII/JC11RiRky1VIR3NQ3BIBEKCFchVhBKqFZYQgKqFZQmFVilYgGA1XDFvOyPZ6pXbxMiAYMmLrcUvYx/wCp7G+ZS0bxgaURtJe8pexrG3fUtyELY4f2fwzf0l52MlOKj5Q51QwDnmGtJOwBK9H2b7FVnwXxTH92fkF7jBspsjhYGNvewNuWZyWwa4mOESCDfY8wVXx0Xyee7O9i6DLvmoedh5Bb+hRp0xwsDW/2tA+QWNwxfwh7zIMngkA8jyWwpUQMkTGi3suGm1rc8+kLP8KTm4nlkE6GqwYkCzaMWSPamCJHE1vE4aWuPFbeFBbl+XUXpFo1Kq2ms7h52l2RUd8RDBsO8fsm6PY1MXILzu4yPLJN42u5swANJNzyIAS2GruJu6Tzy8hl5ox8esdxB3z2n2TBwpyBDW7AX81ZuEA0k7m6LSqDU/ZW9+3S/oPMq9TCNh+6UGkmZnIE+gUe5JzMdPugFTSQalAHqti4AZkILy3ceaNDZAUCM1R1JNuqN0I9Vjm7I1I28/2z2O2s2DZw+F23Louddo4F1Nxa8QR+SF2F1Naft7sVtdmzx8LvoeSDclqMS7gtxj8G6m4tcIIzC11RilRQtVSEZwQyEEooVoUQgKlQrKCglVimFiA6H/T7Ed57NwHDqP8AyvZYzDTwuAktPzELmfsti/d16btOIA9DYrrhZIVRItDWU6WYMAEeM6FMUWAEXJ8gExTwo5pllEDQKomIjSZ3PZWlQaPhaAZ0E8/BNU6W/qfoLIwCG8kmzgBsBLp22CWwKABsFQ1/2tLj5AdSfyyilhJMlvi88TvLII7qbR8Zk7H/APISNVlWwm5kiGy710RWscdAOtz6LPebCNptlnYX2800y4lAAGHEyZO06Ijqco/CgGqT8LSeZ7o9UBpO1gSYP6QPHnCRoE6Tta/8BbHtF4NQxmInpCG0bLrpH/zDC09iU6BJ71ra97+FZuGj+bwmKNwEYM3UeKLh0iJIIQ/eOAgkgolelbmqNPEIPgU9QWydSZuqQmqlI+VkCFcJDNkejUQSFCU12InTYcKo6mq4eqmVzWrpvWdvOe0XYLa7bWqAd12/I8lzDH4R1Nxa8Q4GCCu3uYvPe1Ps8MQyWwKrR3T+4ftKlUS5E9qC4J3F0HNcWuBBBgg5ghLOaoUDCiEQhVhMgyFBCIQqkICkKFZYgmzwroIXaOxMT7ygx+7RPUWPyXE6RXUf6d4riouYc2Onwd/IPmnU7Q9HUrEZN1zJDR1G6NheI3dwxH6Z+ZQMTTMyB4hnE63M9UJ+zoP+pxdlnDWJobbgBGUhVbVAybAtnDc9hqrYAiIDS0Aft4Wn/SFlakATkJvZpc7nE80BSrxHfoCGt/5HaDkrYamDrbUtBAtu43Og8EXia0d4xMmHwXGATLWpdry4A02OqSPjqHgYItZmuQOWqAfwzWX4YMZ6+vgmQ1aqnjPdH/OqNc51m06bLDoBfz2T+Erl5PdLQIgk3P8AtzGiNSNivBi2fSfRB/w8/ES7lp5eeavUeRoGjdx+TRmlqmKhruGSZiXANaOgzj7pxEyJnTW4poLnREAxbIR6ILWXg65fUJyg89dDbhb4Sb/yjVKAcJuDuND9V1ROoYTGw8MbdM/un/dyJSdKjBmfzZMseB9lNo34qA3U/FKGlwlOudPJUN046KQSJ5HLwSlWn5p1zTpcq1PDAzpyO/2RvQ9ahwVC1bF1MCddlT3QVbLRFohFoOdNzOwyA67oz8OOqgYfY+srO2pVG4NKjgoa6BkSrz4rnmNNol5P2w9mRiG+8piKzR/7gGh57FcurUSCQRBBgg5g7Fd6cF5D2x9mffA1aQ/zAO80frA/+3zS9VDlzmqhCaqshAcFJhFUKKQqFMlFimFKAaYvaf07xfDiA05PaW+OY+XqvEtK2nY2KNOqx4N2uB8ilX1cw7hiKMiInWJgc58CqYazhLmbcLGbnV3VNUXBzQ4ZEA+BCirUbTaTGQJ4WxJgTAA1srYmgqYihxCOJzL5tME8pXh8B7aV31g33TOBzgAwSHAE58U/Re+puPDMAn+28gm0EoPRc4RrRxAAuAs555/uPU5bqKVMuILnuMGTwDhYOHQk3cPnyyTDCJl7QDaJILv+IRKj5abEN4Tc202RBPNOI4iWDWIaA2L6uOy2lIhtPhMtMZNJc4Tcd4jP7pSrUDRLiGjc2RKmILgBTANhcktbe0GBNts11WhjEjUHPGRDdye+8jqbBGbSZM3Lt3GT9gkK3ZlQgOc8uE3a3uNj9zpuY8MkSjxF2rswQ1vdE3kkpRWPoe5GxVRrbSOKJ4QQXb5KcO7Ui/M38tOiv/8AziI7wA2aBcaSTdXp4YNFh9fVOJjRSG8kXnr91hIARSEtWpughpAOhI4vRUSHVIFzA529VajVa4S0gjll5oGHwIzdxOdObvoNuSZ4I0/OiAI6pyhAqOVP8SC4NmSZEC8RmCRZWrPAzz2Fz5JRowiw/n3QmgaiUZvEdIHPP+FJp7hMgajpyED5IYpnMeicFO3581LKM9VnNohUQE0cQuAsZSib+GQHRNOogZKHtWFpawWc1CeEy8ILlKnhfbL2a45rUR3s3tH6v7gN991z+oxdwquExInabrw3tf7O51qQ5vaP+4fUJeqh4FzUMhNVGIDgkAoWKyhBCBNYU3S4CZoKWjtfsTjPeYVk5t7h8MvSFuamYuf9ouY3PkvDf00xt30zqA4dRY/NdCC1ZWjsph8I0GW02iTJc67itiAg+9Gl+il1Qi5ho3Jk8oQQlGg1vwgDmBfzQararmuyp2tHecRrnlkR4q7KhvHE7rDWj6ppptfZBPNsw7QZIk2ub5TFsrSUWq3I92xsXadOau2kTkCjvwsRNycrA3XZuGGhcJjAWwGyN3Wb65p17wIttYfmSWoUIEEFxNy51mggkQBmin4rW0OvVY9TLTuIZ3uKSRGwF9cyfBY00y/hDhxRPDqpxtGxGhEESQeZBF1GBptEgANJkyMyTmTrrqj6bgfXQ/8Ahm7KjniLDLb6oNZxIImI0VMMeqfx67LacRiHAd1oOmcRzPJa33bnE+8PFYSxg4W558Wuy2xpSIPhz5JV9IkwZLthLW+JS6gw8PRgQGgTmGT6uF1elwtzYATo08V+Z/NUalhXA3MDZth4nVHbSA0SmTiCxpF/9u4i8aX0RBhgOfX6pqEPhUbPQJpqopwj8Ko47XUzKtAkILlGLxjGfE6+w+q8/je23PtSiDsbbXd48pXPk5FKfy1phtZs8Vims+I+AzWoxXaTjZvdHr5rWVKJMmq6xHwg208zMKr6hkBrZEfcR1suDLyr36r1/fu66YK19Xeddd09hsTxiD8Xz5pJzYz8tf4Q2kz3RflmowZbUsrLSLQ877Xez/BNWkO7m5o/TzHL5Lxr12ctlveAki405rnftV2B7kmpTH+WTl+w7dF7HsbcDzChWIWJAUIlNCKs0qVvWex+O93Xpu0mD0Nj812Vt18/9nVYIXcewMV72gx27QD1Firr4i8HgdJ8GiPVWp8LcwBteSVjhuT0HLmsAjQN5nNUzTVqcVuHzsENjiLvcI0DRll9wsLgcg58jKCB65IZL+EZMFpaBNv2z0VwUivx7YkmAJtr/qCTdjXuJLBwnRzhaZ/bM7quHow7uiXWu77730TtXBgjimNxpBsRC06hHcrEBzZc41HEXbHcBF/hyFxmVGFe9xHEI+Y6FWDYHdyIF/8AzqiYMji1OnIJa1Eje5NVaQDTbTxPilaDbjQev3T78uSTYppPSrR2Ji6AN5jf6IAaAeJuRsd+qdAlqC1omN0RbrQmEhqI1vmq07W29Rose+OuymZOBHNQ4WAk3+EeqwNAyHiUtmyFU8v4SuL7SYzXiOWdp6rV4rHvfrA2H13XJm5mPH+ZdGPj2t+GyxONa2b8RGgWnxXaT3W+EbD7pcmFSoNsj+QvNy8vJk86dlMFafkpiKAcZM2528lV1O0Nt0Asd005kZ25a/whzo0fUnxXPG/q16IjAtF3Ek6yZJ5HQDkrQcmjwGZWypdmn9duQu7+E7ToBuQj5nqV24uLe/c9R+3NfPWvnbT0+zj+u39oz8dky2mGiwAHLPz1Trglqi9DHhpj8hyXyWv6XqJPEMDgQ4AgiCDkQm6qWqLZDxOK9jSXksqANmwIJIG0rF7AhYgORl6kOQwFYLNobwz7rrX9OMdxU3UyfhIcOhsfzmuQ0ivbewGP4MQ0HJ3cPjl6wqrItHTrjmyIBI5jPmsZhmgzmdzdS1ECpkkFAe2/0RJvn+aKeFVElKlOnE+vQ6jog1Xhx1nc2TZaI9PBBkTJmQrrP1TMKNZvdOYZmptsgNO1vmi4d17X+Xmi09CIMuQGi8Rfnl+fZXL5G52Gn5zUBhJvbofqoiVSsH5gmOQUFhMafNEY0BS52uQ5pTJ6Q1gF/VZAHLcpLEdotHw9476LTdo4uq+A2NegyyHnnsuTLzKU6juXRTj2t3PTbYvtOnTBMzGug/OS89je2atWRSE3A73E1vMi19NUMYcS7jdxu4fgkZad08xmfRL0scXkNpsPBAkmWwDlw7GL+Q1Mefk5N8n8fr/11Uw1qq6k1t6ry95kBozs0ktaBeSAbJ6nUDgCLg3H5ulsL2QGOLnukkm1/wBzS0mSTxDhbcnoM08XftEfPzXPeI+/9/hrChZ+7y1/hC4os0RPmfH7J6j2c43d3RzzPQLYUcKG/CI5m7j9vyy6MPEvfvyP2xyZ6169ail2a43f3Rtm49An6WGDfhEc83Hx0TZbH31VHFeli41MfkduO+W1/S7mwguR3pd66GYNQpaoj1Cl6iAA9KPsmnlLVCgAlYoKhBOQhEYFDYV5WbaF2BbXsrEcLgQbggrUtTFB10G+g+zMUKtJjx+poPmLp1pXj/6ddoceH4CbsdH+11x6yvXNK0YT1KXG2g6+l1drpuohCBvBMa213hAXe/02VHzmIVmAxYSNERlLcz5KoktBNbMR3t9kzTpam3IK0rH1ABJIaEpscQIIChzoubDcrW1+1QLMEnc/Za+riHOMuJP5ouHLzqU6r3LppxrW96bWv2kB8Ak7nJIvxDn2cZ26pWVkrzsnJvknuevs66Yq18SSqkq9dwb3nuDRrvP0/la3EdpuJ4aLDJaCHxIuYz012yyWUY5mV/JZvZzGEF7v3NAcQSQ/9Lpu7WxPhYII7SmWUGEQCBaIIixH6RePomsP7Ouqd6uTBjOAYiIEXzk2jTOL7Cp2dVFQtpcNOmQD70Ee8LjnYixFuu+3Zi4179/8/wB/6c981atdRoPpsmsc3ENH6pI4gw6A55xmFvsHQbwtcwRIBlw7wnSDkq4LsmnSuBxOmeJ1zlFthc+ZTriu/FxqY+9dua+a1g+GPvqqOKs4obiuhkq4oLyruKC4oCjygPKtVqACSQBzS4qhwkZdI+aAq9L1CivKXqFABqFLPRnlLvKAoVCglYgnJWq3EhgqwWbZcFGpJeUWm5Ae9/pv2hwYjgJtUaW/7hcfI+a6uCuAdkYo06jHjNrg7yMru2Grh7A4ZOAI6EK6+IudBU2S7XlArY9jdeI7BK161jcymtZt4fD1SrXa34nActVpa3ajjl3Ryz81rsU1z8nEZydTY/WFxZOdWOqumnGmf8m5xfbrW2EDSXczGXUi5Wkq42vVcYHCLd5xm+ojSOXmly6mzjIHvHtaXkCCbXgHIZ5TN0vQ7RrVf+mzhHE4cR2HwmDFybEfwuO+XJk7n9+f7OitK18PsdTpOJc6XkAHUxEyWzYQ0meqPhcQ9zrt4WwQR+prwddCCCCIQf8ABtgPrmCGAOBiOKBJPOd9hZS/tU5UmzzzMbxmM9YyKy+O/V7bNwA+Ix898kk7tTvhtNjjcSbBwaYvBuBfllqi4Hsl7yHvJaQZmdL76GRIFrBb3B4BlMQxo6kW8AujFxrW8jr7sr5oq0OC7BqVL13AgjmBz4cjBsY9V6DB4FlMAMaBzI3vYJoN3uVMr0MfHpT8y5L5bWQG+J3KwlQSlKmPYHBvFLnZBt/EwuhmZJVCVT3wJiRI0/Oo8woc5AY4oTipc5J4rFhs5uOzbnKb7ZFAFqO8EjXxRyYOI7/pHUqHU3Pu8xqGjTqdVYuhAA9xN3niMzlYcgFj3LHvQHvQEPel6j1lR6WqVEBj3ID3KKlRK1ayCEL1C1zsa2c/QqUBzniUgqgVmqGiwCK0oYCIwJGaoOXYPYPH+8wrQc2Es8Mx6H0XHKRXu/6cY/hqupnJ7ZH+pt/lPkqrItHTofaRPAY3E9Fp5W7cJBG4WjLDJGxgrzubSflEujjW6mEgqYm2c2Qq+Ip02lz3AAZ3gDqUiO2BVZ/6ZwdcgtAh3WHEGMrmVxxime3RN4OYfDNpCaj7wRtYniIjrPmsHaUy2i2ItMGc9rWgO1AsswvYL6h46pIG0mIvA5+i9Fg8Cxg7onmfy/5ddNOPa/f7Y2zVq0uD7EqVQDWixJn+0wYmNDst/guz2UwOBs/3H6b/AJdMgb3+XkicS7sfHpT8ua+a1mBu9/zQK0qkoVSuBzNhA0nJbsjPGo4lrm4tw71QBjNAbukxEx4o9OtImCOqYGqtkQdwfIykuBxNmtYJMmxc4G50tcu80wXqj6wFyYCAihRawQ3zOariMQGiSYSz8S54/wAuw1cdL6DVVp0g28y45k/lkBD3vd/Y3wLjf0UBobkPuepUvqIFSogLPqID6iHUqpapWQBalRLVKiDUrJSriEAepVStSulauIWrxPaGjb8/sgNnVrpOtiFrquN4R3itRjccT/p1HyMoDZuxVMGPusWhNc8/CPssQGvAVwhgogULWBRGlDCuxIzFILa9i4w0qzKg/S4E9NfSVpgfAJqm5Bu706kgEZG/gtN23h6jnjgPcOYvmOl7ofshj/e4ZhObe4f9uXpC3TXylkx/ONIrb4S537Zdl1Kbafxe7cSXm5HFaC7bMwp9guz3vxLajQQynJLosSQQG8zf0XRhGt+qu1wAtAA8AiuP4xo5yb2OBvfr9kQOWtrdotaeES52zb+E6IIdUcQajvdgmAwGSTnd3gtUN0HKQ5as16jjDRwj9zsz0CvhsV+kS6LFxzQGx4kGsTI4YuRJ5D89VXjUF6AhuHEkuJcTvkINgAiuelK2LiwBJ5fUoRaXfH/xGX59kAQ4uTDBxbn9I8dUP3WrzxHPkOgVuIAQLDZDfUQBXVEJ1VAfUS9SsgD1KqVqVkCrWStSsgD1ayVqVkGpWSdWughq2ISNXEIVWskatdBrV6xnOyQxeJ4RbXXZTVrJKtUlIFK1Ym/6hnzCAak/T7KtYwfy4QyNdEwziOhssUF6xIKtVlixSoQKWrFiShW5o1DNYsQbof8ATo9yr1b8ivY09ev0CxYrjxnb0QJbtM9w9Hf9jlCxNImBpgBxAAJc6SABN9UyVixKA1/aLjxNGm2nxLYsbGVlixMJQ8Rl5/IrFiADg/gHj80UrFiAE5BepWJAu9LVFixMytVKVFixAJ1SlKixYgiVYpKqsWJGUqpR6hYgFqqXqZqFiAhYsWID/9k="/>
          <p:cNvSpPr>
            <a:spLocks noGrp="1" noChangeAspect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sz="4000" dirty="0" smtClean="0">
                <a:latin typeface="Baskerville Old Face" panose="02020602080505020303" pitchFamily="18" charset="0"/>
              </a:rPr>
              <a:t>Por  que ?</a:t>
            </a:r>
            <a:endParaRPr lang="es-PE" sz="4000" dirty="0">
              <a:latin typeface="Baskerville Old Face" panose="02020602080505020303" pitchFamily="18" charset="0"/>
            </a:endParaRPr>
          </a:p>
        </p:txBody>
      </p:sp>
      <p:pic>
        <p:nvPicPr>
          <p:cNvPr id="1030" name="Picture 6" descr="http://cdn.cuscomania.com/wp-content/uploads/2015/02/10988942_671452102976881_4841552615372720388_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853" y="1325431"/>
            <a:ext cx="5008854" cy="5532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aadecc.files.wordpress.com/2011/07/denunciaelectro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7" r="7350"/>
          <a:stretch/>
        </p:blipFill>
        <p:spPr bwMode="auto">
          <a:xfrm>
            <a:off x="6537917" y="1232078"/>
            <a:ext cx="4834128" cy="530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8900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ndalus" panose="02020603050405020304" pitchFamily="18" charset="-78"/>
                <a:cs typeface="Andalus" panose="02020603050405020304" pitchFamily="18" charset="-78"/>
              </a:rPr>
              <a:t>Para que? </a:t>
            </a:r>
            <a:endParaRPr lang="es-PE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pic>
        <p:nvPicPr>
          <p:cNvPr id="2050" name="Picture 2" descr="http://www.radiotitanka.pe/images/Paro-Jue10-ok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9580" y="624110"/>
            <a:ext cx="6000750" cy="377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diariocorreo.pe/media/thumbs/uploads/articles/images/andahuaylas-empresa-electro-su-jpg_654x46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065" y="1264555"/>
            <a:ext cx="4189195" cy="300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i.ytimg.com/vi/E88oxL1QfA0/hqdefaul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629" y="4402360"/>
            <a:ext cx="3259636" cy="2444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8875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24" y="0"/>
            <a:ext cx="120245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211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7" y="0"/>
            <a:ext cx="12194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945569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192</TotalTime>
  <Words>75</Words>
  <Application>Microsoft Office PowerPoint</Application>
  <PresentationFormat>Panorámica</PresentationFormat>
  <Paragraphs>22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7" baseType="lpstr">
      <vt:lpstr>Algerian</vt:lpstr>
      <vt:lpstr>Andalus</vt:lpstr>
      <vt:lpstr>Arial</vt:lpstr>
      <vt:lpstr>Baskerville Old Face</vt:lpstr>
      <vt:lpstr>Century Gothic</vt:lpstr>
      <vt:lpstr>Franklin Gothic Heavy</vt:lpstr>
      <vt:lpstr>Helvetica</vt:lpstr>
      <vt:lpstr>Wingdings 3</vt:lpstr>
      <vt:lpstr>Espiral</vt:lpstr>
      <vt:lpstr> Intel XDK</vt:lpstr>
      <vt:lpstr> ¿Que es Intel XDK? </vt:lpstr>
      <vt:lpstr> Vías para empezar </vt:lpstr>
      <vt:lpstr>XDK Todo lo que necesitas para construir apps híbridas</vt:lpstr>
      <vt:lpstr>Por  que ?</vt:lpstr>
      <vt:lpstr>Para que? 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Intel XDK</dc:title>
  <dc:creator>FREDY</dc:creator>
  <cp:lastModifiedBy>FREDY</cp:lastModifiedBy>
  <cp:revision>13</cp:revision>
  <dcterms:created xsi:type="dcterms:W3CDTF">2015-07-16T17:14:30Z</dcterms:created>
  <dcterms:modified xsi:type="dcterms:W3CDTF">2015-07-29T02:24:40Z</dcterms:modified>
</cp:coreProperties>
</file>

<file path=docProps/thumbnail.jpeg>
</file>